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151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75"/>
    <p:restoredTop sz="94751"/>
  </p:normalViewPr>
  <p:slideViewPr>
    <p:cSldViewPr snapToGrid="0">
      <p:cViewPr varScale="1">
        <p:scale>
          <a:sx n="60" d="100"/>
          <a:sy n="60" d="100"/>
        </p:scale>
        <p:origin x="732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4876800" y="990600"/>
            <a:ext cx="6908800" cy="1828801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876800" y="3200400"/>
            <a:ext cx="6908800" cy="2438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170">
              <a:spcBef>
                <a:spcPts val="5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340">
              <a:spcBef>
                <a:spcPts val="5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510">
              <a:spcBef>
                <a:spcPts val="5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681">
              <a:spcBef>
                <a:spcPts val="5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9712094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029211"/>
            <a:ext cx="10515600" cy="492913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0636167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2641763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1" cy="1362077"/>
          </a:xfrm>
          <a:prstGeom prst="rect">
            <a:avLst/>
          </a:prstGeom>
        </p:spPr>
        <p:txBody>
          <a:bodyPr anchor="t"/>
          <a:lstStyle>
            <a:lvl1pPr>
              <a:defRPr sz="4000" cap="all"/>
            </a:lvl1pPr>
          </a:lstStyle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63084" y="2906713"/>
            <a:ext cx="10363201" cy="1500188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170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340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510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681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9355440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Text"/>
          <p:cNvSpPr txBox="1">
            <a:spLocks noGrp="1"/>
          </p:cNvSpPr>
          <p:nvPr>
            <p:ph type="title"/>
          </p:nvPr>
        </p:nvSpPr>
        <p:spPr>
          <a:xfrm>
            <a:off x="609600" y="-17461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23" indent="-333354">
              <a:spcBef>
                <a:spcPts val="600"/>
              </a:spcBef>
              <a:defRPr sz="2800"/>
            </a:lvl2pPr>
            <a:lvl3pPr marL="1234359" indent="-320018">
              <a:spcBef>
                <a:spcPts val="600"/>
              </a:spcBef>
              <a:defRPr sz="2800"/>
            </a:lvl3pPr>
            <a:lvl4pPr marL="1727087" indent="-355576">
              <a:spcBef>
                <a:spcPts val="600"/>
              </a:spcBef>
              <a:defRPr sz="2800"/>
            </a:lvl4pPr>
            <a:lvl5pPr marL="2184257" indent="-355576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442478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Text"/>
          <p:cNvSpPr txBox="1">
            <a:spLocks noGrp="1"/>
          </p:cNvSpPr>
          <p:nvPr>
            <p:ph type="title"/>
          </p:nvPr>
        </p:nvSpPr>
        <p:spPr>
          <a:xfrm>
            <a:off x="609600" y="-17461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09600" y="1535112"/>
            <a:ext cx="5386917" cy="639764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17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34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51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681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Tijdelijke aanduiding voor tekst 4"/>
          <p:cNvSpPr>
            <a:spLocks noGrp="1"/>
          </p:cNvSpPr>
          <p:nvPr>
            <p:ph type="body" sz="quarter" idx="21"/>
          </p:nvPr>
        </p:nvSpPr>
        <p:spPr>
          <a:xfrm>
            <a:off x="6193370" y="1535112"/>
            <a:ext cx="5389034" cy="639765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744763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609600" y="-17461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8592506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148811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itle Text"/>
          <p:cNvSpPr txBox="1">
            <a:spLocks noGrp="1"/>
          </p:cNvSpPr>
          <p:nvPr>
            <p:ph type="title"/>
          </p:nvPr>
        </p:nvSpPr>
        <p:spPr>
          <a:xfrm>
            <a:off x="609603" y="273050"/>
            <a:ext cx="4011084" cy="1162052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r>
              <a:t>Title Text</a:t>
            </a:r>
          </a:p>
        </p:txBody>
      </p:sp>
      <p:sp>
        <p:nvSpPr>
          <p:cNvPr id="81" name="Body Level One…"/>
          <p:cNvSpPr txBox="1">
            <a:spLocks noGrp="1"/>
          </p:cNvSpPr>
          <p:nvPr>
            <p:ph type="body"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>
              <a:spcBef>
                <a:spcPts val="700"/>
              </a:spcBef>
              <a:defRPr sz="3200"/>
            </a:lvl1pPr>
            <a:lvl2pPr marL="783719" indent="-326550">
              <a:spcBef>
                <a:spcPts val="700"/>
              </a:spcBef>
              <a:defRPr sz="3200"/>
            </a:lvl2pPr>
            <a:lvl3pPr marL="1219120" indent="-304779">
              <a:spcBef>
                <a:spcPts val="700"/>
              </a:spcBef>
              <a:defRPr sz="3200"/>
            </a:lvl3pPr>
            <a:lvl4pPr marL="1737247" indent="-365736">
              <a:spcBef>
                <a:spcPts val="700"/>
              </a:spcBef>
              <a:defRPr sz="3200"/>
            </a:lvl4pPr>
            <a:lvl5pPr marL="2194417" indent="-365736">
              <a:spcBef>
                <a:spcPts val="700"/>
              </a:spcBef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" name="Tijdelijke aanduiding voor tekst 3"/>
          <p:cNvSpPr>
            <a:spLocks noGrp="1"/>
          </p:cNvSpPr>
          <p:nvPr>
            <p:ph type="body" sz="half" idx="21"/>
          </p:nvPr>
        </p:nvSpPr>
        <p:spPr>
          <a:xfrm>
            <a:off x="609602" y="1435102"/>
            <a:ext cx="4011085" cy="4691064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8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942255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le Text"/>
          <p:cNvSpPr txBox="1">
            <a:spLocks noGrp="1"/>
          </p:cNvSpPr>
          <p:nvPr>
            <p:ph type="title"/>
          </p:nvPr>
        </p:nvSpPr>
        <p:spPr>
          <a:xfrm>
            <a:off x="2389716" y="4800600"/>
            <a:ext cx="7315201" cy="566740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r>
              <a:t>Title Text</a:t>
            </a:r>
          </a:p>
        </p:txBody>
      </p:sp>
      <p:sp>
        <p:nvSpPr>
          <p:cNvPr id="91" name="Tijdelijke aanduiding voor afbeelding 2"/>
          <p:cNvSpPr>
            <a:spLocks noGrp="1"/>
          </p:cNvSpPr>
          <p:nvPr>
            <p:ph type="pic" sz="half" idx="21"/>
          </p:nvPr>
        </p:nvSpPr>
        <p:spPr>
          <a:xfrm>
            <a:off x="2389716" y="612775"/>
            <a:ext cx="73152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9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89716" y="5367339"/>
            <a:ext cx="7315201" cy="80486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170">
              <a:spcBef>
                <a:spcPts val="300"/>
              </a:spcBef>
              <a:buSzTx/>
              <a:buFontTx/>
              <a:buNone/>
              <a:defRPr sz="1400"/>
            </a:lvl2pPr>
            <a:lvl3pPr marL="0" indent="914340">
              <a:spcBef>
                <a:spcPts val="300"/>
              </a:spcBef>
              <a:buSzTx/>
              <a:buFontTx/>
              <a:buNone/>
              <a:defRPr sz="1400"/>
            </a:lvl3pPr>
            <a:lvl4pPr marL="0" indent="1371510">
              <a:spcBef>
                <a:spcPts val="300"/>
              </a:spcBef>
              <a:buSzTx/>
              <a:buFontTx/>
              <a:buNone/>
              <a:defRPr sz="1400"/>
            </a:lvl4pPr>
            <a:lvl5pPr marL="0" indent="1828681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5319209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 defTabSz="914400">
              <a:lnSpc>
                <a:spcPct val="90000"/>
              </a:lnSpc>
              <a:defRPr sz="6000" b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0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+mn-lt"/>
                <a:ea typeface="+mn-ea"/>
                <a:cs typeface="+mn-cs"/>
                <a:sym typeface="Calibri"/>
              </a:defRPr>
            </a:lvl1pPr>
            <a:lvl2pPr marL="0" indent="457200" algn="ctr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+mn-lt"/>
                <a:ea typeface="+mn-ea"/>
                <a:cs typeface="+mn-cs"/>
                <a:sym typeface="Calibri"/>
              </a:defRPr>
            </a:lvl2pPr>
            <a:lvl3pPr marL="0" indent="914400" algn="ctr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+mn-lt"/>
                <a:ea typeface="+mn-ea"/>
                <a:cs typeface="+mn-cs"/>
                <a:sym typeface="Calibri"/>
              </a:defRPr>
            </a:lvl3pPr>
            <a:lvl4pPr marL="0" indent="1371600" algn="ctr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+mn-lt"/>
                <a:ea typeface="+mn-ea"/>
                <a:cs typeface="+mn-cs"/>
                <a:sym typeface="Calibri"/>
              </a:defRPr>
            </a:lvl4pPr>
            <a:lvl5pPr marL="0" indent="1828800" algn="ctr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5981765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Click to edit Master title style"/>
          <p:cNvSpPr txBox="1">
            <a:spLocks noGrp="1"/>
          </p:cNvSpPr>
          <p:nvPr>
            <p:ph type="title" hasCustomPrompt="1"/>
          </p:nvPr>
        </p:nvSpPr>
        <p:spPr>
          <a:xfrm>
            <a:off x="0" y="150709"/>
            <a:ext cx="12192000" cy="616208"/>
          </a:xfrm>
          <a:prstGeom prst="rect">
            <a:avLst/>
          </a:prstGeom>
          <a:solidFill>
            <a:srgbClr val="FFFFFF">
              <a:alpha val="75000"/>
            </a:srgbClr>
          </a:solidFill>
        </p:spPr>
        <p:txBody>
          <a:bodyPr/>
          <a:lstStyle>
            <a:lvl1pPr defTabSz="914400">
              <a:lnSpc>
                <a:spcPct val="90000"/>
              </a:lnSpc>
              <a:defRPr sz="3600" b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	Click to edit Master title style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029211"/>
            <a:ext cx="10515600" cy="4929137"/>
          </a:xfrm>
          <a:prstGeom prst="rect">
            <a:avLst/>
          </a:prstGeom>
        </p:spPr>
        <p:txBody>
          <a:bodyPr/>
          <a:lstStyle>
            <a:lvl1pPr marL="228600" indent="-228600" defTabSz="914400">
              <a:lnSpc>
                <a:spcPct val="90000"/>
              </a:lnSpc>
              <a:spcBef>
                <a:spcPts val="1000"/>
              </a:spcBef>
              <a:defRPr sz="2800">
                <a:latin typeface="+mn-lt"/>
                <a:ea typeface="+mn-ea"/>
                <a:cs typeface="+mn-cs"/>
                <a:sym typeface="Calibri"/>
              </a:defRPr>
            </a:lvl1pPr>
            <a:lvl2pPr marL="723900" indent="-266700" defTabSz="914400">
              <a:lnSpc>
                <a:spcPct val="90000"/>
              </a:lnSpc>
              <a:spcBef>
                <a:spcPts val="1000"/>
              </a:spcBef>
              <a:buChar char="•"/>
              <a:defRPr sz="2800">
                <a:latin typeface="+mn-lt"/>
                <a:ea typeface="+mn-ea"/>
                <a:cs typeface="+mn-cs"/>
                <a:sym typeface="Calibri"/>
              </a:defRPr>
            </a:lvl2pPr>
            <a:lvl3pPr marL="1234439" indent="-320039" defTabSz="914400">
              <a:lnSpc>
                <a:spcPct val="90000"/>
              </a:lnSpc>
              <a:spcBef>
                <a:spcPts val="1000"/>
              </a:spcBef>
              <a:defRPr sz="2800">
                <a:latin typeface="+mn-lt"/>
                <a:ea typeface="+mn-ea"/>
                <a:cs typeface="+mn-cs"/>
                <a:sym typeface="Calibri"/>
              </a:defRPr>
            </a:lvl3pPr>
            <a:lvl4pPr marL="1727200" indent="-355600" defTabSz="914400">
              <a:lnSpc>
                <a:spcPct val="90000"/>
              </a:lnSpc>
              <a:spcBef>
                <a:spcPts val="1000"/>
              </a:spcBef>
              <a:buChar char="•"/>
              <a:defRPr sz="2800">
                <a:latin typeface="+mn-lt"/>
                <a:ea typeface="+mn-ea"/>
                <a:cs typeface="+mn-cs"/>
                <a:sym typeface="Calibri"/>
              </a:defRPr>
            </a:lvl4pPr>
            <a:lvl5pPr marL="2184400" indent="-355600" defTabSz="914400">
              <a:lnSpc>
                <a:spcPct val="90000"/>
              </a:lnSpc>
              <a:spcBef>
                <a:spcPts val="1000"/>
              </a:spcBef>
              <a:buChar char="•"/>
              <a:defRPr sz="2800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540569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0">
    <p:bg>
      <p:bgPr>
        <a:solidFill>
          <a:srgbClr val="4141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Click to edit Master title style"/>
          <p:cNvSpPr txBox="1">
            <a:spLocks noGrp="1"/>
          </p:cNvSpPr>
          <p:nvPr>
            <p:ph type="title" hasCustomPrompt="1"/>
          </p:nvPr>
        </p:nvSpPr>
        <p:spPr>
          <a:xfrm>
            <a:off x="0" y="150709"/>
            <a:ext cx="12192000" cy="616208"/>
          </a:xfrm>
          <a:prstGeom prst="rect">
            <a:avLst/>
          </a:prstGeom>
          <a:solidFill>
            <a:srgbClr val="000000">
              <a:alpha val="75000"/>
            </a:srgbClr>
          </a:solidFill>
        </p:spPr>
        <p:txBody>
          <a:bodyPr/>
          <a:lstStyle>
            <a:lvl1pPr defTabSz="914400">
              <a:lnSpc>
                <a:spcPct val="90000"/>
              </a:lnSpc>
              <a:defRPr sz="3600" b="0"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	Click to edit Master title style</a:t>
            </a:r>
          </a:p>
        </p:txBody>
      </p:sp>
      <p:sp>
        <p:nvSpPr>
          <p:cNvPr id="119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029211"/>
            <a:ext cx="10515600" cy="4929137"/>
          </a:xfrm>
          <a:prstGeom prst="rect">
            <a:avLst/>
          </a:prstGeom>
        </p:spPr>
        <p:txBody>
          <a:bodyPr/>
          <a:lstStyle>
            <a:lvl1pPr marL="228600" indent="-228600" defTabSz="914400">
              <a:lnSpc>
                <a:spcPct val="90000"/>
              </a:lnSpc>
              <a:spcBef>
                <a:spcPts val="1000"/>
              </a:spcBef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marL="723900" indent="-266700" defTabSz="9144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marL="1234439" indent="-320039" defTabSz="914400">
              <a:lnSpc>
                <a:spcPct val="90000"/>
              </a:lnSpc>
              <a:spcBef>
                <a:spcPts val="1000"/>
              </a:spcBef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marL="1727200" indent="-355600" defTabSz="9144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marL="2184400" indent="-355600" defTabSz="9144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8427879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 defTabSz="914400">
              <a:lnSpc>
                <a:spcPct val="90000"/>
              </a:lnSpc>
              <a:defRPr sz="6000" b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marL="0" indent="4572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marL="0" indent="9144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marL="0" indent="13716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marL="0" indent="18288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1614005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defTabSz="914400">
              <a:lnSpc>
                <a:spcPct val="90000"/>
              </a:lnSpc>
              <a:defRPr sz="4400" b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3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 defTabSz="914400">
              <a:lnSpc>
                <a:spcPct val="90000"/>
              </a:lnSpc>
              <a:spcBef>
                <a:spcPts val="1000"/>
              </a:spcBef>
              <a:defRPr sz="2800">
                <a:latin typeface="+mn-lt"/>
                <a:ea typeface="+mn-ea"/>
                <a:cs typeface="+mn-cs"/>
                <a:sym typeface="Calibri"/>
              </a:defRPr>
            </a:lvl1pPr>
            <a:lvl2pPr marL="723900" indent="-266700" defTabSz="914400">
              <a:lnSpc>
                <a:spcPct val="90000"/>
              </a:lnSpc>
              <a:spcBef>
                <a:spcPts val="1000"/>
              </a:spcBef>
              <a:buChar char="•"/>
              <a:defRPr sz="2800">
                <a:latin typeface="+mn-lt"/>
                <a:ea typeface="+mn-ea"/>
                <a:cs typeface="+mn-cs"/>
                <a:sym typeface="Calibri"/>
              </a:defRPr>
            </a:lvl2pPr>
            <a:lvl3pPr marL="1234439" indent="-320039" defTabSz="914400">
              <a:lnSpc>
                <a:spcPct val="90000"/>
              </a:lnSpc>
              <a:spcBef>
                <a:spcPts val="1000"/>
              </a:spcBef>
              <a:defRPr sz="2800">
                <a:latin typeface="+mn-lt"/>
                <a:ea typeface="+mn-ea"/>
                <a:cs typeface="+mn-cs"/>
                <a:sym typeface="Calibri"/>
              </a:defRPr>
            </a:lvl3pPr>
            <a:lvl4pPr marL="1727200" indent="-355600" defTabSz="914400">
              <a:lnSpc>
                <a:spcPct val="90000"/>
              </a:lnSpc>
              <a:spcBef>
                <a:spcPts val="1000"/>
              </a:spcBef>
              <a:buChar char="•"/>
              <a:defRPr sz="2800">
                <a:latin typeface="+mn-lt"/>
                <a:ea typeface="+mn-ea"/>
                <a:cs typeface="+mn-cs"/>
                <a:sym typeface="Calibri"/>
              </a:defRPr>
            </a:lvl4pPr>
            <a:lvl5pPr marL="2184400" indent="-355600" defTabSz="914400">
              <a:lnSpc>
                <a:spcPct val="90000"/>
              </a:lnSpc>
              <a:spcBef>
                <a:spcPts val="1000"/>
              </a:spcBef>
              <a:buChar char="•"/>
              <a:defRPr sz="2800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0347287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>
            <a:lvl1pPr defTabSz="914400">
              <a:lnSpc>
                <a:spcPct val="90000"/>
              </a:lnSpc>
              <a:defRPr sz="4400" b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4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latin typeface="+mn-lt"/>
                <a:ea typeface="+mn-ea"/>
                <a:cs typeface="+mn-cs"/>
                <a:sym typeface="Calibri"/>
              </a:defRPr>
            </a:lvl1pPr>
            <a:lvl2pPr marL="0" indent="4572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latin typeface="+mn-lt"/>
                <a:ea typeface="+mn-ea"/>
                <a:cs typeface="+mn-cs"/>
                <a:sym typeface="Calibri"/>
              </a:defRPr>
            </a:lvl2pPr>
            <a:lvl3pPr marL="0" indent="9144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latin typeface="+mn-lt"/>
                <a:ea typeface="+mn-ea"/>
                <a:cs typeface="+mn-cs"/>
                <a:sym typeface="Calibri"/>
              </a:defRPr>
            </a:lvl3pPr>
            <a:lvl4pPr marL="0" indent="13716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latin typeface="+mn-lt"/>
                <a:ea typeface="+mn-ea"/>
                <a:cs typeface="+mn-cs"/>
                <a:sym typeface="Calibri"/>
              </a:defRPr>
            </a:lvl4pPr>
            <a:lvl5pPr marL="0" indent="18288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7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922775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defTabSz="914400">
              <a:lnSpc>
                <a:spcPct val="90000"/>
              </a:lnSpc>
              <a:defRPr sz="4400" b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81447052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8025990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 defTabSz="914400">
              <a:lnSpc>
                <a:spcPct val="90000"/>
              </a:lnSpc>
              <a:defRPr b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7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 marL="228600" indent="-228600" defTabSz="914400">
              <a:lnSpc>
                <a:spcPct val="90000"/>
              </a:lnSpc>
              <a:spcBef>
                <a:spcPts val="1000"/>
              </a:spcBef>
              <a:defRPr sz="3200">
                <a:latin typeface="+mn-lt"/>
                <a:ea typeface="+mn-ea"/>
                <a:cs typeface="+mn-cs"/>
                <a:sym typeface="Calibri"/>
              </a:defRPr>
            </a:lvl1pPr>
            <a:lvl2pPr marL="718457" indent="-261257" defTabSz="914400">
              <a:lnSpc>
                <a:spcPct val="90000"/>
              </a:lnSpc>
              <a:spcBef>
                <a:spcPts val="1000"/>
              </a:spcBef>
              <a:buChar char="•"/>
              <a:defRPr sz="3200">
                <a:latin typeface="+mn-lt"/>
                <a:ea typeface="+mn-ea"/>
                <a:cs typeface="+mn-cs"/>
                <a:sym typeface="Calibri"/>
              </a:defRPr>
            </a:lvl2pPr>
            <a:lvl3pPr marL="1219200" indent="-304800" defTabSz="914400">
              <a:lnSpc>
                <a:spcPct val="90000"/>
              </a:lnSpc>
              <a:spcBef>
                <a:spcPts val="1000"/>
              </a:spcBef>
              <a:defRPr sz="3200">
                <a:latin typeface="+mn-lt"/>
                <a:ea typeface="+mn-ea"/>
                <a:cs typeface="+mn-cs"/>
                <a:sym typeface="Calibri"/>
              </a:defRPr>
            </a:lvl3pPr>
            <a:lvl4pPr marL="1737360" indent="-365760" defTabSz="914400">
              <a:lnSpc>
                <a:spcPct val="90000"/>
              </a:lnSpc>
              <a:spcBef>
                <a:spcPts val="1000"/>
              </a:spcBef>
              <a:buChar char="•"/>
              <a:defRPr sz="3200">
                <a:latin typeface="+mn-lt"/>
                <a:ea typeface="+mn-ea"/>
                <a:cs typeface="+mn-cs"/>
                <a:sym typeface="Calibri"/>
              </a:defRPr>
            </a:lvl4pPr>
            <a:lvl5pPr marL="2194560" indent="-365760" defTabSz="914400">
              <a:lnSpc>
                <a:spcPct val="90000"/>
              </a:lnSpc>
              <a:spcBef>
                <a:spcPts val="1000"/>
              </a:spcBef>
              <a:buChar char="•"/>
              <a:defRPr sz="3200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2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3326503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 defTabSz="914400">
              <a:lnSpc>
                <a:spcPct val="90000"/>
              </a:lnSpc>
              <a:defRPr b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81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8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>
                <a:latin typeface="+mn-lt"/>
                <a:ea typeface="+mn-ea"/>
                <a:cs typeface="+mn-cs"/>
                <a:sym typeface="Calibri"/>
              </a:defRPr>
            </a:lvl1pPr>
            <a:lvl2pPr marL="0" indent="4572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>
                <a:latin typeface="+mn-lt"/>
                <a:ea typeface="+mn-ea"/>
                <a:cs typeface="+mn-cs"/>
                <a:sym typeface="Calibri"/>
              </a:defRPr>
            </a:lvl2pPr>
            <a:lvl3pPr marL="0" indent="9144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>
                <a:latin typeface="+mn-lt"/>
                <a:ea typeface="+mn-ea"/>
                <a:cs typeface="+mn-cs"/>
                <a:sym typeface="Calibri"/>
              </a:defRPr>
            </a:lvl3pPr>
            <a:lvl4pPr marL="0" indent="13716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>
                <a:latin typeface="+mn-lt"/>
                <a:ea typeface="+mn-ea"/>
                <a:cs typeface="+mn-cs"/>
                <a:sym typeface="Calibri"/>
              </a:defRPr>
            </a:lvl4pPr>
            <a:lvl5pPr marL="0" indent="18288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2095286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 defTabSz="914400">
              <a:lnSpc>
                <a:spcPct val="90000"/>
              </a:lnSpc>
              <a:defRPr sz="6000" b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9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+mn-lt"/>
                <a:ea typeface="+mn-ea"/>
                <a:cs typeface="+mn-cs"/>
                <a:sym typeface="Calibri"/>
              </a:defRPr>
            </a:lvl1pPr>
            <a:lvl2pPr marL="0" indent="457200" algn="ctr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+mn-lt"/>
                <a:ea typeface="+mn-ea"/>
                <a:cs typeface="+mn-cs"/>
                <a:sym typeface="Calibri"/>
              </a:defRPr>
            </a:lvl2pPr>
            <a:lvl3pPr marL="0" indent="914400" algn="ctr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+mn-lt"/>
                <a:ea typeface="+mn-ea"/>
                <a:cs typeface="+mn-cs"/>
                <a:sym typeface="Calibri"/>
              </a:defRPr>
            </a:lvl3pPr>
            <a:lvl4pPr marL="0" indent="1371600" algn="ctr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+mn-lt"/>
                <a:ea typeface="+mn-ea"/>
                <a:cs typeface="+mn-cs"/>
                <a:sym typeface="Calibri"/>
              </a:defRPr>
            </a:lvl4pPr>
            <a:lvl5pPr marL="0" indent="1828800" algn="ctr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4889812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Click to edit Master title style"/>
          <p:cNvSpPr txBox="1">
            <a:spLocks noGrp="1"/>
          </p:cNvSpPr>
          <p:nvPr>
            <p:ph type="title" hasCustomPrompt="1"/>
          </p:nvPr>
        </p:nvSpPr>
        <p:spPr>
          <a:xfrm>
            <a:off x="0" y="150709"/>
            <a:ext cx="12192000" cy="616208"/>
          </a:xfrm>
          <a:prstGeom prst="rect">
            <a:avLst/>
          </a:prstGeom>
          <a:solidFill>
            <a:srgbClr val="FFFFFF">
              <a:alpha val="75000"/>
            </a:srgbClr>
          </a:solidFill>
        </p:spPr>
        <p:txBody>
          <a:bodyPr/>
          <a:lstStyle>
            <a:lvl1pPr defTabSz="914400">
              <a:lnSpc>
                <a:spcPct val="90000"/>
              </a:lnSpc>
              <a:defRPr sz="3600" b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	Click to edit Master title style</a:t>
            </a:r>
          </a:p>
        </p:txBody>
      </p:sp>
      <p:sp>
        <p:nvSpPr>
          <p:cNvPr id="200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029211"/>
            <a:ext cx="10515600" cy="4929137"/>
          </a:xfrm>
          <a:prstGeom prst="rect">
            <a:avLst/>
          </a:prstGeom>
        </p:spPr>
        <p:txBody>
          <a:bodyPr/>
          <a:lstStyle>
            <a:lvl1pPr marL="228600" indent="-228600" defTabSz="914400">
              <a:lnSpc>
                <a:spcPct val="90000"/>
              </a:lnSpc>
              <a:spcBef>
                <a:spcPts val="1000"/>
              </a:spcBef>
              <a:defRPr sz="2800">
                <a:latin typeface="+mn-lt"/>
                <a:ea typeface="+mn-ea"/>
                <a:cs typeface="+mn-cs"/>
                <a:sym typeface="Calibri"/>
              </a:defRPr>
            </a:lvl1pPr>
            <a:lvl2pPr marL="723900" indent="-266700" defTabSz="914400">
              <a:lnSpc>
                <a:spcPct val="90000"/>
              </a:lnSpc>
              <a:spcBef>
                <a:spcPts val="1000"/>
              </a:spcBef>
              <a:buChar char="•"/>
              <a:defRPr sz="2800">
                <a:latin typeface="+mn-lt"/>
                <a:ea typeface="+mn-ea"/>
                <a:cs typeface="+mn-cs"/>
                <a:sym typeface="Calibri"/>
              </a:defRPr>
            </a:lvl2pPr>
            <a:lvl3pPr marL="1234439" indent="-320039" defTabSz="914400">
              <a:lnSpc>
                <a:spcPct val="90000"/>
              </a:lnSpc>
              <a:spcBef>
                <a:spcPts val="1000"/>
              </a:spcBef>
              <a:defRPr sz="2800">
                <a:latin typeface="+mn-lt"/>
                <a:ea typeface="+mn-ea"/>
                <a:cs typeface="+mn-cs"/>
                <a:sym typeface="Calibri"/>
              </a:defRPr>
            </a:lvl3pPr>
            <a:lvl4pPr marL="1727200" indent="-355600" defTabSz="914400">
              <a:lnSpc>
                <a:spcPct val="90000"/>
              </a:lnSpc>
              <a:spcBef>
                <a:spcPts val="1000"/>
              </a:spcBef>
              <a:buChar char="•"/>
              <a:defRPr sz="2800">
                <a:latin typeface="+mn-lt"/>
                <a:ea typeface="+mn-ea"/>
                <a:cs typeface="+mn-cs"/>
                <a:sym typeface="Calibri"/>
              </a:defRPr>
            </a:lvl4pPr>
            <a:lvl5pPr marL="2184400" indent="-355600" defTabSz="914400">
              <a:lnSpc>
                <a:spcPct val="90000"/>
              </a:lnSpc>
              <a:spcBef>
                <a:spcPts val="1000"/>
              </a:spcBef>
              <a:buChar char="•"/>
              <a:defRPr sz="2800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3940482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 defTabSz="914400">
              <a:lnSpc>
                <a:spcPct val="90000"/>
              </a:lnSpc>
              <a:defRPr sz="6000" b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0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marL="0" indent="4572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marL="0" indent="9144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marL="0" indent="13716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marL="0" indent="18288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2705262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wo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defTabSz="914400">
              <a:lnSpc>
                <a:spcPct val="90000"/>
              </a:lnSpc>
              <a:defRPr sz="4400" b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1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 defTabSz="914400">
              <a:lnSpc>
                <a:spcPct val="90000"/>
              </a:lnSpc>
              <a:spcBef>
                <a:spcPts val="1000"/>
              </a:spcBef>
              <a:defRPr sz="2800">
                <a:latin typeface="+mn-lt"/>
                <a:ea typeface="+mn-ea"/>
                <a:cs typeface="+mn-cs"/>
                <a:sym typeface="Calibri"/>
              </a:defRPr>
            </a:lvl1pPr>
            <a:lvl2pPr marL="723900" indent="-266700" defTabSz="914400">
              <a:lnSpc>
                <a:spcPct val="90000"/>
              </a:lnSpc>
              <a:spcBef>
                <a:spcPts val="1000"/>
              </a:spcBef>
              <a:buChar char="•"/>
              <a:defRPr sz="2800">
                <a:latin typeface="+mn-lt"/>
                <a:ea typeface="+mn-ea"/>
                <a:cs typeface="+mn-cs"/>
                <a:sym typeface="Calibri"/>
              </a:defRPr>
            </a:lvl2pPr>
            <a:lvl3pPr marL="1234439" indent="-320039" defTabSz="914400">
              <a:lnSpc>
                <a:spcPct val="90000"/>
              </a:lnSpc>
              <a:spcBef>
                <a:spcPts val="1000"/>
              </a:spcBef>
              <a:defRPr sz="2800">
                <a:latin typeface="+mn-lt"/>
                <a:ea typeface="+mn-ea"/>
                <a:cs typeface="+mn-cs"/>
                <a:sym typeface="Calibri"/>
              </a:defRPr>
            </a:lvl3pPr>
            <a:lvl4pPr marL="1727200" indent="-355600" defTabSz="914400">
              <a:lnSpc>
                <a:spcPct val="90000"/>
              </a:lnSpc>
              <a:spcBef>
                <a:spcPts val="1000"/>
              </a:spcBef>
              <a:buChar char="•"/>
              <a:defRPr sz="2800">
                <a:latin typeface="+mn-lt"/>
                <a:ea typeface="+mn-ea"/>
                <a:cs typeface="+mn-cs"/>
                <a:sym typeface="Calibri"/>
              </a:defRPr>
            </a:lvl4pPr>
            <a:lvl5pPr marL="2184400" indent="-355600" defTabSz="914400">
              <a:lnSpc>
                <a:spcPct val="90000"/>
              </a:lnSpc>
              <a:spcBef>
                <a:spcPts val="1000"/>
              </a:spcBef>
              <a:buChar char="•"/>
              <a:defRPr sz="2800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314876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mparis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>
            <a:lvl1pPr defTabSz="914400">
              <a:lnSpc>
                <a:spcPct val="90000"/>
              </a:lnSpc>
              <a:defRPr sz="4400" b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2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latin typeface="+mn-lt"/>
                <a:ea typeface="+mn-ea"/>
                <a:cs typeface="+mn-cs"/>
                <a:sym typeface="Calibri"/>
              </a:defRPr>
            </a:lvl1pPr>
            <a:lvl2pPr marL="0" indent="4572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latin typeface="+mn-lt"/>
                <a:ea typeface="+mn-ea"/>
                <a:cs typeface="+mn-cs"/>
                <a:sym typeface="Calibri"/>
              </a:defRPr>
            </a:lvl2pPr>
            <a:lvl3pPr marL="0" indent="9144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latin typeface="+mn-lt"/>
                <a:ea typeface="+mn-ea"/>
                <a:cs typeface="+mn-cs"/>
                <a:sym typeface="Calibri"/>
              </a:defRPr>
            </a:lvl3pPr>
            <a:lvl4pPr marL="0" indent="13716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latin typeface="+mn-lt"/>
                <a:ea typeface="+mn-ea"/>
                <a:cs typeface="+mn-cs"/>
                <a:sym typeface="Calibri"/>
              </a:defRPr>
            </a:lvl4pPr>
            <a:lvl5pPr marL="0" indent="18288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8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2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3020571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defTabSz="914400">
              <a:lnSpc>
                <a:spcPct val="90000"/>
              </a:lnSpc>
              <a:defRPr sz="4400" b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2163844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8974499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ntent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 defTabSz="914400">
              <a:lnSpc>
                <a:spcPct val="90000"/>
              </a:lnSpc>
              <a:defRPr b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5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 marL="228600" indent="-228600" defTabSz="914400">
              <a:lnSpc>
                <a:spcPct val="90000"/>
              </a:lnSpc>
              <a:spcBef>
                <a:spcPts val="1000"/>
              </a:spcBef>
              <a:defRPr sz="3200">
                <a:latin typeface="+mn-lt"/>
                <a:ea typeface="+mn-ea"/>
                <a:cs typeface="+mn-cs"/>
                <a:sym typeface="Calibri"/>
              </a:defRPr>
            </a:lvl1pPr>
            <a:lvl2pPr marL="718457" indent="-261257" defTabSz="914400">
              <a:lnSpc>
                <a:spcPct val="90000"/>
              </a:lnSpc>
              <a:spcBef>
                <a:spcPts val="1000"/>
              </a:spcBef>
              <a:buChar char="•"/>
              <a:defRPr sz="3200">
                <a:latin typeface="+mn-lt"/>
                <a:ea typeface="+mn-ea"/>
                <a:cs typeface="+mn-cs"/>
                <a:sym typeface="Calibri"/>
              </a:defRPr>
            </a:lvl2pPr>
            <a:lvl3pPr marL="1219200" indent="-304800" defTabSz="914400">
              <a:lnSpc>
                <a:spcPct val="90000"/>
              </a:lnSpc>
              <a:spcBef>
                <a:spcPts val="1000"/>
              </a:spcBef>
              <a:defRPr sz="3200">
                <a:latin typeface="+mn-lt"/>
                <a:ea typeface="+mn-ea"/>
                <a:cs typeface="+mn-cs"/>
                <a:sym typeface="Calibri"/>
              </a:defRPr>
            </a:lvl3pPr>
            <a:lvl4pPr marL="1737360" indent="-365760" defTabSz="914400">
              <a:lnSpc>
                <a:spcPct val="90000"/>
              </a:lnSpc>
              <a:spcBef>
                <a:spcPts val="1000"/>
              </a:spcBef>
              <a:buChar char="•"/>
              <a:defRPr sz="3200">
                <a:latin typeface="+mn-lt"/>
                <a:ea typeface="+mn-ea"/>
                <a:cs typeface="+mn-cs"/>
                <a:sym typeface="Calibri"/>
              </a:defRPr>
            </a:lvl4pPr>
            <a:lvl5pPr marL="2194560" indent="-365760" defTabSz="914400">
              <a:lnSpc>
                <a:spcPct val="90000"/>
              </a:lnSpc>
              <a:spcBef>
                <a:spcPts val="1000"/>
              </a:spcBef>
              <a:buChar char="•"/>
              <a:defRPr sz="3200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3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25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0873010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Picture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 defTabSz="914400">
              <a:lnSpc>
                <a:spcPct val="90000"/>
              </a:lnSpc>
              <a:defRPr b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62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6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>
                <a:latin typeface="+mn-lt"/>
                <a:ea typeface="+mn-ea"/>
                <a:cs typeface="+mn-cs"/>
                <a:sym typeface="Calibri"/>
              </a:defRPr>
            </a:lvl1pPr>
            <a:lvl2pPr marL="0" indent="4572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>
                <a:latin typeface="+mn-lt"/>
                <a:ea typeface="+mn-ea"/>
                <a:cs typeface="+mn-cs"/>
                <a:sym typeface="Calibri"/>
              </a:defRPr>
            </a:lvl2pPr>
            <a:lvl3pPr marL="0" indent="9144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>
                <a:latin typeface="+mn-lt"/>
                <a:ea typeface="+mn-ea"/>
                <a:cs typeface="+mn-cs"/>
                <a:sym typeface="Calibri"/>
              </a:defRPr>
            </a:lvl3pPr>
            <a:lvl4pPr marL="0" indent="13716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>
                <a:latin typeface="+mn-lt"/>
                <a:ea typeface="+mn-ea"/>
                <a:cs typeface="+mn-cs"/>
                <a:sym typeface="Calibri"/>
              </a:defRPr>
            </a:lvl4pPr>
            <a:lvl5pPr marL="0" indent="1828800" defTabSz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238875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09600" y="188639"/>
            <a:ext cx="109728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268412"/>
            <a:ext cx="10972800" cy="45259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284485" y="6397944"/>
            <a:ext cx="297916" cy="2819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2965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</p:sldLayoutIdLst>
  <p:transition spd="med"/>
  <p:txStyles>
    <p:titleStyle>
      <a:lvl1pPr marL="0" marR="0" indent="0" algn="l" defTabSz="457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rgbClr val="D70044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457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rgbClr val="D70044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457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rgbClr val="D70044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457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rgbClr val="D70044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457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rgbClr val="D70044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457170" algn="l" defTabSz="457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rgbClr val="D70044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914340" algn="l" defTabSz="457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rgbClr val="D70044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1371510" algn="l" defTabSz="457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rgbClr val="D70044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1828681" algn="l" defTabSz="457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rgbClr val="D70044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342878" marR="0" indent="-342878" algn="l" defTabSz="45717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1pPr>
      <a:lvl2pPr marL="742901" marR="0" indent="-285732" algn="l" defTabSz="45717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–"/>
        <a:tabLst/>
        <a:defRPr sz="2000" b="0" i="0" u="none" strike="noStrike" cap="none" spc="0" baseline="0"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2pPr>
      <a:lvl3pPr marL="1142925" marR="0" indent="-228584" algn="l" defTabSz="45717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3pPr>
      <a:lvl4pPr marL="1600096" marR="0" indent="-228584" algn="l" defTabSz="45717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–"/>
        <a:tabLst/>
        <a:defRPr sz="2000" b="0" i="0" u="none" strike="noStrike" cap="none" spc="0" baseline="0"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4pPr>
      <a:lvl5pPr marL="2057266" marR="0" indent="-228585" algn="l" defTabSz="45717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»"/>
        <a:tabLst/>
        <a:defRPr sz="2000" b="0" i="0" u="none" strike="noStrike" cap="none" spc="0" baseline="0"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5pPr>
      <a:lvl6pPr marL="2514436" marR="0" indent="-228585" algn="l" defTabSz="45717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6pPr>
      <a:lvl7pPr marL="2971606" marR="0" indent="-228585" algn="l" defTabSz="45717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7pPr>
      <a:lvl8pPr marL="3428777" marR="0" indent="-228585" algn="l" defTabSz="45717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8pPr>
      <a:lvl9pPr marL="3885946" marR="0" indent="-228584" algn="l" defTabSz="45717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Wat kunnen we doen tegen droogte"/>
          <p:cNvSpPr txBox="1">
            <a:spLocks noGrp="1"/>
          </p:cNvSpPr>
          <p:nvPr>
            <p:ph type="ctrTitle"/>
          </p:nvPr>
        </p:nvSpPr>
        <p:spPr>
          <a:xfrm>
            <a:off x="0" y="358888"/>
            <a:ext cx="12192000" cy="590774"/>
          </a:xfrm>
          <a:prstGeom prst="rect">
            <a:avLst/>
          </a:prstGeom>
          <a:solidFill>
            <a:srgbClr val="DDDDDD"/>
          </a:solidFill>
        </p:spPr>
        <p:txBody>
          <a:bodyPr>
            <a:normAutofit/>
          </a:bodyPr>
          <a:lstStyle/>
          <a:p>
            <a:pPr algn="ctr"/>
            <a:r>
              <a:rPr lang="en-US" dirty="0"/>
              <a:t>Impact of human water use on drought</a:t>
            </a:r>
            <a:endParaRPr dirty="0"/>
          </a:p>
        </p:txBody>
      </p:sp>
      <p:sp>
        <p:nvSpPr>
          <p:cNvPr id="274" name="Dr Niko Wanders"/>
          <p:cNvSpPr txBox="1">
            <a:spLocks noGrp="1"/>
          </p:cNvSpPr>
          <p:nvPr>
            <p:ph type="subTitle" sz="quarter" idx="1"/>
          </p:nvPr>
        </p:nvSpPr>
        <p:spPr>
          <a:xfrm>
            <a:off x="0" y="5930900"/>
            <a:ext cx="12192000" cy="927100"/>
          </a:xfrm>
          <a:prstGeom prst="rect">
            <a:avLst/>
          </a:prstGeom>
          <a:solidFill>
            <a:srgbClr val="DDDDDD"/>
          </a:solidFill>
        </p:spPr>
        <p:txBody>
          <a:bodyPr>
            <a:norm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algn="ctr"/>
            <a:r>
              <a:rPr b="1" dirty="0"/>
              <a:t>Niko Wanders</a:t>
            </a:r>
            <a:endParaRPr lang="en-US" b="1" dirty="0"/>
          </a:p>
          <a:p>
            <a:pPr algn="ctr"/>
            <a:r>
              <a:rPr lang="en-GB" sz="2000" i="1" dirty="0"/>
              <a:t>Universiteit Utrecht</a:t>
            </a:r>
            <a:endParaRPr sz="2000" i="1" dirty="0"/>
          </a:p>
        </p:txBody>
      </p:sp>
      <p:pic>
        <p:nvPicPr>
          <p:cNvPr id="30722" name="Picture 2" descr="UU logo — PW | Pharmaceutisch Weekblad">
            <a:extLst>
              <a:ext uri="{FF2B5EF4-FFF2-40B4-BE49-F238E27FC236}">
                <a16:creationId xmlns:a16="http://schemas.microsoft.com/office/drawing/2014/main" id="{B74FE17E-2E33-1788-FAEE-3317A8FC4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6550" y="5581650"/>
            <a:ext cx="41021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1A736A-7CA3-E86E-BD25-E29543AA3FEE}"/>
              </a:ext>
            </a:extLst>
          </p:cNvPr>
          <p:cNvSpPr txBox="1"/>
          <p:nvPr/>
        </p:nvSpPr>
        <p:spPr>
          <a:xfrm>
            <a:off x="7975738" y="6063132"/>
            <a:ext cx="3945008" cy="646329"/>
          </a:xfrm>
          <a:prstGeom prst="rect">
            <a:avLst/>
          </a:prstGeom>
          <a:solidFill>
            <a:schemeClr val="bg1">
              <a:lumMod val="85000"/>
              <a:alpha val="68965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Find me at </a:t>
            </a:r>
            <a:r>
              <a:rPr kumimoji="0" lang="en-US" sz="36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xxxx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E95239-8DA0-DC3C-3CB3-C2610F9C498E}"/>
              </a:ext>
            </a:extLst>
          </p:cNvPr>
          <p:cNvSpPr txBox="1"/>
          <p:nvPr/>
        </p:nvSpPr>
        <p:spPr>
          <a:xfrm>
            <a:off x="415787" y="1362787"/>
            <a:ext cx="3745397" cy="13849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More water use make </a:t>
            </a:r>
            <a:r>
              <a:rPr lang="en-US" sz="2800" dirty="0">
                <a:solidFill>
                  <a:srgbClr val="000000"/>
                </a:solidFill>
                <a:sym typeface="Calibri"/>
              </a:rPr>
              <a:t>us more vulnerable to drought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B85262-26C9-477E-DF4F-903852E8C6E0}"/>
              </a:ext>
            </a:extLst>
          </p:cNvPr>
          <p:cNvSpPr txBox="1"/>
          <p:nvPr/>
        </p:nvSpPr>
        <p:spPr>
          <a:xfrm>
            <a:off x="8075544" y="1362788"/>
            <a:ext cx="3745396" cy="1384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Sometimes humans have a reduce drought impacts</a:t>
            </a:r>
          </a:p>
        </p:txBody>
      </p:sp>
      <p:pic>
        <p:nvPicPr>
          <p:cNvPr id="9" name="Video 8">
            <a:extLst>
              <a:ext uri="{FF2B5EF4-FFF2-40B4-BE49-F238E27FC236}">
                <a16:creationId xmlns:a16="http://schemas.microsoft.com/office/drawing/2014/main" id="{10F55251-0188-158E-DF01-CE7322F6EF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90723" y="3728173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spd="med" advTm="400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UU template02">
  <a:themeElements>
    <a:clrScheme name="UU template0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UU template02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UU template0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1439</TotalTime>
  <Words>31</Words>
  <Application>Microsoft Office PowerPoint</Application>
  <PresentationFormat>Breedbeeld</PresentationFormat>
  <Paragraphs>6</Paragraphs>
  <Slides>1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1_UU template02</vt:lpstr>
      <vt:lpstr>Impact of human water use on drought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Wanders, N. (Niko)</dc:creator>
  <cp:lastModifiedBy>Niessen, A.  [Annette]</cp:lastModifiedBy>
  <cp:revision>3</cp:revision>
  <dcterms:created xsi:type="dcterms:W3CDTF">2025-01-15T19:33:11Z</dcterms:created>
  <dcterms:modified xsi:type="dcterms:W3CDTF">2025-01-31T15:10:44Z</dcterms:modified>
</cp:coreProperties>
</file>